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23E67E1-7781-480C-9851-6B696764A997}" type="datetimeFigureOut">
              <a:rPr lang="zh-TW" altLang="en-US" smtClean="0"/>
              <a:t>2018/1/29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46FDD1-2C2D-416E-AF0D-BF7039F38BB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58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7E1-7781-480C-9851-6B696764A997}" type="datetimeFigureOut">
              <a:rPr lang="zh-TW" altLang="en-US" smtClean="0"/>
              <a:t>2018/1/29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FDD1-2C2D-416E-AF0D-BF7039F38B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719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7E1-7781-480C-9851-6B696764A997}" type="datetimeFigureOut">
              <a:rPr lang="zh-TW" altLang="en-US" smtClean="0"/>
              <a:t>2018/1/29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FDD1-2C2D-416E-AF0D-BF7039F38BB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916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7E1-7781-480C-9851-6B696764A997}" type="datetimeFigureOut">
              <a:rPr lang="zh-TW" altLang="en-US" smtClean="0"/>
              <a:t>2018/1/29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FDD1-2C2D-416E-AF0D-BF7039F38BB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842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7E1-7781-480C-9851-6B696764A997}" type="datetimeFigureOut">
              <a:rPr lang="zh-TW" altLang="en-US" smtClean="0"/>
              <a:t>2018/1/29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FDD1-2C2D-416E-AF0D-BF7039F38B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75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7E1-7781-480C-9851-6B696764A997}" type="datetimeFigureOut">
              <a:rPr lang="zh-TW" altLang="en-US" smtClean="0"/>
              <a:t>2018/1/29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FDD1-2C2D-416E-AF0D-BF7039F38BB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22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7E1-7781-480C-9851-6B696764A997}" type="datetimeFigureOut">
              <a:rPr lang="zh-TW" altLang="en-US" smtClean="0"/>
              <a:t>2018/1/29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FDD1-2C2D-416E-AF0D-BF7039F38BB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27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7E1-7781-480C-9851-6B696764A997}" type="datetimeFigureOut">
              <a:rPr lang="zh-TW" altLang="en-US" smtClean="0"/>
              <a:t>2018/1/29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FDD1-2C2D-416E-AF0D-BF7039F38BB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322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7E1-7781-480C-9851-6B696764A997}" type="datetimeFigureOut">
              <a:rPr lang="zh-TW" altLang="en-US" smtClean="0"/>
              <a:t>2018/1/29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FDD1-2C2D-416E-AF0D-BF7039F38BB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90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7E1-7781-480C-9851-6B696764A997}" type="datetimeFigureOut">
              <a:rPr lang="zh-TW" altLang="en-US" smtClean="0"/>
              <a:t>2018/1/29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FDD1-2C2D-416E-AF0D-BF7039F38B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081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7E1-7781-480C-9851-6B696764A997}" type="datetimeFigureOut">
              <a:rPr lang="zh-TW" altLang="en-US" smtClean="0"/>
              <a:t>2018/1/29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FDD1-2C2D-416E-AF0D-BF7039F38BB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25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7E1-7781-480C-9851-6B696764A997}" type="datetimeFigureOut">
              <a:rPr lang="zh-TW" altLang="en-US" smtClean="0"/>
              <a:t>2018/1/29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FDD1-2C2D-416E-AF0D-BF7039F38B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14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7E1-7781-480C-9851-6B696764A997}" type="datetimeFigureOut">
              <a:rPr lang="zh-TW" altLang="en-US" smtClean="0"/>
              <a:t>2018/1/29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FDD1-2C2D-416E-AF0D-BF7039F38BB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81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7E1-7781-480C-9851-6B696764A997}" type="datetimeFigureOut">
              <a:rPr lang="zh-TW" altLang="en-US" smtClean="0"/>
              <a:t>2018/1/29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FDD1-2C2D-416E-AF0D-BF7039F38BB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20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7E1-7781-480C-9851-6B696764A997}" type="datetimeFigureOut">
              <a:rPr lang="zh-TW" altLang="en-US" smtClean="0"/>
              <a:t>2018/1/29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FDD1-2C2D-416E-AF0D-BF7039F38B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99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7E1-7781-480C-9851-6B696764A997}" type="datetimeFigureOut">
              <a:rPr lang="zh-TW" altLang="en-US" smtClean="0"/>
              <a:t>2018/1/29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FDD1-2C2D-416E-AF0D-BF7039F38BB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40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67E1-7781-480C-9851-6B696764A997}" type="datetimeFigureOut">
              <a:rPr lang="zh-TW" altLang="en-US" smtClean="0"/>
              <a:t>2018/1/29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FDD1-2C2D-416E-AF0D-BF7039F38B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035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3E67E1-7781-480C-9851-6B696764A997}" type="datetimeFigureOut">
              <a:rPr lang="zh-TW" altLang="en-US" smtClean="0"/>
              <a:t>2018/1/29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46FDD1-2C2D-416E-AF0D-BF7039F38B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19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3"/>
          <p:cNvSpPr>
            <a:spLocks noGrp="1"/>
          </p:cNvSpPr>
          <p:nvPr>
            <p:ph type="title"/>
          </p:nvPr>
        </p:nvSpPr>
        <p:spPr>
          <a:xfrm>
            <a:off x="1398373" y="742712"/>
            <a:ext cx="9601198" cy="105448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有關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本校外語畢業標準檢定辦法廢止，學士班三年級以上學生規劃以外檢為延後畢業之相關配套措施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200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日政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教校字第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1070001204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號函辦理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135116"/>
              </p:ext>
            </p:extLst>
          </p:nvPr>
        </p:nvGraphicFramePr>
        <p:xfrm>
          <a:off x="1095632" y="2191266"/>
          <a:ext cx="10206681" cy="35297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95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5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352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學生身分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目的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辦理流程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8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r>
                        <a:rPr lang="zh-TW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學年度第一學期因外語能力檢定未通過</a:t>
                      </a:r>
                      <a:r>
                        <a:rPr lang="zh-TW" altLang="zh-TW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註冊在學之延後畢業學士班學生</a:t>
                      </a:r>
                      <a:r>
                        <a:rPr lang="en-US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含延畢出國選課者</a:t>
                      </a:r>
                      <a:r>
                        <a:rPr lang="en-US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106</a:t>
                      </a:r>
                      <a:r>
                        <a:rPr lang="zh-TW" altLang="en-US" dirty="0" smtClean="0"/>
                        <a:t>學年度第</a:t>
                      </a:r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學期欲持續註冊在學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須於</a:t>
                      </a:r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r>
                        <a:rPr lang="zh-TW" altLang="zh-TW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學年度第二學期繳費截止日前</a:t>
                      </a:r>
                      <a:r>
                        <a:rPr lang="zh-TW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至教務處註冊組繳交「適用外語畢業檢定標準聲明書」</a:t>
                      </a:r>
                      <a:r>
                        <a:rPr lang="zh-TW" altLang="en-US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申請延畢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學士班三年級以上學生</a:t>
                      </a:r>
                      <a:r>
                        <a:rPr lang="en-US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含出國選課者</a:t>
                      </a:r>
                      <a:r>
                        <a:rPr lang="en-US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規劃欲以外檢為延後畢業條件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須</a:t>
                      </a:r>
                      <a:r>
                        <a:rPr lang="zh-TW" altLang="zh-TW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於</a:t>
                      </a:r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zh-TW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zh-TW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zh-TW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日前</a:t>
                      </a:r>
                      <a:r>
                        <a:rPr lang="zh-TW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至教務處註冊組繳交「適用外語畢業檢定標準聲明書」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827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r>
                        <a:rPr lang="zh-TW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學年度第</a:t>
                      </a:r>
                      <a:r>
                        <a:rPr lang="en-US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學期因外語能力檢定未通過未符畢業資格</a:t>
                      </a:r>
                      <a:r>
                        <a:rPr lang="zh-TW" altLang="zh-TW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辦理休學或保留學籍之學士班學生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欲辦理畢業</a:t>
                      </a:r>
                      <a:endParaRPr lang="zh-TW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應於</a:t>
                      </a:r>
                      <a:r>
                        <a:rPr lang="en-US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r>
                        <a:rPr lang="zh-TW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學年度第</a:t>
                      </a:r>
                      <a:r>
                        <a:rPr lang="en-US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學期先繳費註冊，並於</a:t>
                      </a:r>
                      <a:r>
                        <a:rPr lang="en-US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月畢業。</a:t>
                      </a:r>
                      <a:endParaRPr lang="zh-TW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82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欲辦理延後畢業</a:t>
                      </a:r>
                      <a:endParaRPr lang="zh-TW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須</a:t>
                      </a:r>
                      <a:r>
                        <a:rPr lang="zh-TW" altLang="zh-TW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於</a:t>
                      </a:r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zh-TW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zh-TW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zh-TW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日前</a:t>
                      </a:r>
                      <a:r>
                        <a:rPr lang="zh-TW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至教務處註冊組繳交「適用外語畢業檢定標準聲明書」</a:t>
                      </a:r>
                      <a:endParaRPr lang="zh-TW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1029730" y="5757882"/>
            <a:ext cx="10165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繳交聲明書者須符合外語畢業檢定標準方能畢業，並不得撤銷該聲明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3304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129</TotalTime>
  <Words>207</Words>
  <Application>Microsoft Office PowerPoint</Application>
  <PresentationFormat>寬螢幕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標楷體</vt:lpstr>
      <vt:lpstr>Arial</vt:lpstr>
      <vt:lpstr>Garamond</vt:lpstr>
      <vt:lpstr>有機</vt:lpstr>
      <vt:lpstr>   有關本校外語畢業標準檢定辦法廢止，學士班三年級以上學生規劃以外檢為延後畢業之相關配套措施: 依據107年1月18日政教校字第1070001204號函辦理: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有關本校外語畢業標準檢定辦法廢止，學士班三年級以上學生規劃以外檢為延後畢業之相關配套措施:</dc:title>
  <dc:creator>admin</dc:creator>
  <cp:lastModifiedBy>admin</cp:lastModifiedBy>
  <cp:revision>28</cp:revision>
  <dcterms:created xsi:type="dcterms:W3CDTF">2018-01-18T01:50:28Z</dcterms:created>
  <dcterms:modified xsi:type="dcterms:W3CDTF">2018-01-29T07:03:02Z</dcterms:modified>
</cp:coreProperties>
</file>